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9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ype="http://schemas.openxmlformats.org/officeDocument/2006/relationships/presProps" Target="presProps.xml"/>  <Relationship Id="rId36" Type="http://schemas.openxmlformats.org/officeDocument/2006/relationships/viewProps" Target="viewProps.xml"/>  <Relationship Id="rId37" Type="http://schemas.openxmlformats.org/officeDocument/2006/relationships/theme" Target="theme/theme1.xml"/>  <Relationship Id="rId38" Type="http://schemas.openxmlformats.org/officeDocument/2006/relationships/tableStyles" Target="tableStyles.xml"/>  <Relationship Id="rId3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<Relationship Id="rId1" Target="../media/image2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<Relationship Id="rId1" Target="../media/image3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<Relationship Id="rId1" Target="../media/image3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<Relationship Id="rId1" Target="../media/image3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25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26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27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28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slideLayouts/slideLayout29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slideLayouts/slideLayout30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3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slideLayouts/slideLayout32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33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slideLayouts/slideLayout34.xml" Type="http://schemas.openxmlformats.org/officeDocument/2006/relationships/slideLayout"/><Relationship Id="rId2" Target="../notesSlides/notesSlide3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2020-03-04T22:11:39.048Z</dcterms:created>
  <dcterms:modified xsi:type="dcterms:W3CDTF">2020-03-04T22:11:39.048Z</dcterms:modified>
</cp:coreProperties>
</file>